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-114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Rest in Servanthood to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Matthew 11:28-30, Jeremiah 6:16, Psalm 62:1-8</a:t>
            </a:r>
          </a:p>
        </p:txBody>
      </p:sp>
    </p:spTree>
    <p:extLst>
      <p:ext uri="{BB962C8B-B14F-4D97-AF65-F5344CB8AC3E}">
        <p14:creationId xmlns:p14="http://schemas.microsoft.com/office/powerpoint/2010/main" val="225979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411289" y="212600"/>
            <a:ext cx="5997755" cy="664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4842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</TotalTime>
  <Words>13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Droplet</vt:lpstr>
      <vt:lpstr>Rest in Servanthood to God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 in Servanthood to God</dc:title>
  <dc:creator>Christopher Keefer</dc:creator>
  <cp:lastModifiedBy>Marshall Taylor</cp:lastModifiedBy>
  <cp:revision>4</cp:revision>
  <dcterms:created xsi:type="dcterms:W3CDTF">2017-03-12T13:58:10Z</dcterms:created>
  <dcterms:modified xsi:type="dcterms:W3CDTF">2017-03-13T13:39:48Z</dcterms:modified>
</cp:coreProperties>
</file>